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64" r:id="rId2"/>
    <p:sldId id="283" r:id="rId3"/>
    <p:sldId id="281" r:id="rId4"/>
    <p:sldId id="286" r:id="rId5"/>
    <p:sldId id="284" r:id="rId6"/>
    <p:sldId id="287" r:id="rId7"/>
    <p:sldId id="288" r:id="rId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280" autoAdjust="0"/>
  </p:normalViewPr>
  <p:slideViewPr>
    <p:cSldViewPr showGuides="1">
      <p:cViewPr varScale="1">
        <p:scale>
          <a:sx n="63" d="100"/>
          <a:sy n="63" d="100"/>
        </p:scale>
        <p:origin x="804" y="5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8/21/2023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8/21/2023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8/21/2023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8/21/2023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8/21/2023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8/21/2023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5117" y="228600"/>
            <a:ext cx="7008574" cy="1244600"/>
          </a:xfrm>
        </p:spPr>
        <p:txBody>
          <a:bodyPr/>
          <a:lstStyle/>
          <a:p>
            <a:r>
              <a:rPr lang="en-US" dirty="0"/>
              <a:t>Garden of Freedom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73004" y="1371600"/>
            <a:ext cx="3352800" cy="685800"/>
          </a:xfrm>
        </p:spPr>
        <p:txBody>
          <a:bodyPr/>
          <a:lstStyle/>
          <a:p>
            <a:r>
              <a:rPr lang="en-US" dirty="0"/>
              <a:t>My Favorite Place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AFDE6-77AD-E886-BE79-502A97F9C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612" y="220980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E68131-02C4-4381-DB61-0C23B4B9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8882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EEE058-3597-5C7B-011C-38EB872D279D}"/>
              </a:ext>
            </a:extLst>
          </p:cNvPr>
          <p:cNvSpPr txBox="1"/>
          <p:nvPr/>
        </p:nvSpPr>
        <p:spPr>
          <a:xfrm>
            <a:off x="4646612" y="228600"/>
            <a:ext cx="28956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b="1" dirty="0"/>
              <a:t>Prison</a:t>
            </a:r>
          </a:p>
        </p:txBody>
      </p:sp>
    </p:spTree>
    <p:extLst>
      <p:ext uri="{BB962C8B-B14F-4D97-AF65-F5344CB8AC3E}">
        <p14:creationId xmlns:p14="http://schemas.microsoft.com/office/powerpoint/2010/main" val="227676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arden Tools You Need to Start a Garden">
            <a:extLst>
              <a:ext uri="{FF2B5EF4-FFF2-40B4-BE49-F238E27FC236}">
                <a16:creationId xmlns:a16="http://schemas.microsoft.com/office/drawing/2014/main" id="{BA825903-95AD-A051-282F-42FB3AEC6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66303"/>
            <a:ext cx="12188824" cy="712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854A2C-0241-8745-469D-7E356D184749}"/>
              </a:ext>
            </a:extLst>
          </p:cNvPr>
          <p:cNvSpPr txBox="1"/>
          <p:nvPr/>
        </p:nvSpPr>
        <p:spPr>
          <a:xfrm>
            <a:off x="3503612" y="152400"/>
            <a:ext cx="5181600" cy="120032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38557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he Soil: let's safeguard our own survival at least - Slow Food  International">
            <a:extLst>
              <a:ext uri="{FF2B5EF4-FFF2-40B4-BE49-F238E27FC236}">
                <a16:creationId xmlns:a16="http://schemas.microsoft.com/office/drawing/2014/main" id="{764E797C-FF7A-7450-8348-4B4813B65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1218882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C0F8D2-4968-41AA-D714-A73F062876AF}"/>
              </a:ext>
            </a:extLst>
          </p:cNvPr>
          <p:cNvSpPr txBox="1"/>
          <p:nvPr/>
        </p:nvSpPr>
        <p:spPr>
          <a:xfrm>
            <a:off x="2513012" y="533400"/>
            <a:ext cx="1752600" cy="11079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6600" dirty="0"/>
              <a:t>Soil</a:t>
            </a:r>
          </a:p>
        </p:txBody>
      </p:sp>
    </p:spTree>
    <p:extLst>
      <p:ext uri="{BB962C8B-B14F-4D97-AF65-F5344CB8AC3E}">
        <p14:creationId xmlns:p14="http://schemas.microsoft.com/office/powerpoint/2010/main" val="316620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arts of a roof and their functions | Plusworld Academy LMS">
            <a:extLst>
              <a:ext uri="{FF2B5EF4-FFF2-40B4-BE49-F238E27FC236}">
                <a16:creationId xmlns:a16="http://schemas.microsoft.com/office/drawing/2014/main" id="{AA8B2EC3-EBB0-2720-AC16-EC1DA2F8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2391CA-1763-E31C-D2BC-3BB188C6F56D}"/>
              </a:ext>
            </a:extLst>
          </p:cNvPr>
          <p:cNvSpPr txBox="1"/>
          <p:nvPr/>
        </p:nvSpPr>
        <p:spPr>
          <a:xfrm>
            <a:off x="4875212" y="381000"/>
            <a:ext cx="24384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Roof</a:t>
            </a:r>
          </a:p>
        </p:txBody>
      </p:sp>
    </p:spTree>
    <p:extLst>
      <p:ext uri="{BB962C8B-B14F-4D97-AF65-F5344CB8AC3E}">
        <p14:creationId xmlns:p14="http://schemas.microsoft.com/office/powerpoint/2010/main" val="38457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ed Starting Problems: Common Mistakes With Seed Germination">
            <a:extLst>
              <a:ext uri="{FF2B5EF4-FFF2-40B4-BE49-F238E27FC236}">
                <a16:creationId xmlns:a16="http://schemas.microsoft.com/office/drawing/2014/main" id="{B6F435B2-87FA-3EC8-F3A0-B7F5AD9F3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C4848D-252E-1876-4C47-BC09D11B37E4}"/>
              </a:ext>
            </a:extLst>
          </p:cNvPr>
          <p:cNvSpPr txBox="1"/>
          <p:nvPr/>
        </p:nvSpPr>
        <p:spPr>
          <a:xfrm>
            <a:off x="4799012" y="228600"/>
            <a:ext cx="25908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Seed</a:t>
            </a:r>
          </a:p>
        </p:txBody>
      </p:sp>
    </p:spTree>
    <p:extLst>
      <p:ext uri="{BB962C8B-B14F-4D97-AF65-F5344CB8AC3E}">
        <p14:creationId xmlns:p14="http://schemas.microsoft.com/office/powerpoint/2010/main" val="57060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614E-39E7-7E58-D301-5BD1A53EF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838200"/>
          </a:xfrm>
        </p:spPr>
        <p:txBody>
          <a:bodyPr/>
          <a:lstStyle/>
          <a:p>
            <a:r>
              <a:rPr lang="en-US" dirty="0"/>
              <a:t>New Vocabularies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7C230-82C8-E59B-C65A-BA8D99008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066800"/>
            <a:ext cx="10157354" cy="5105400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Freed </a:t>
            </a:r>
            <a:endParaRPr lang="km-KH" dirty="0"/>
          </a:p>
          <a:p>
            <a:r>
              <a:rPr lang="en-US" dirty="0"/>
              <a:t>Massive</a:t>
            </a:r>
          </a:p>
          <a:p>
            <a:r>
              <a:rPr lang="en-US" dirty="0"/>
              <a:t>Influence</a:t>
            </a:r>
          </a:p>
          <a:p>
            <a:r>
              <a:rPr lang="en-US" dirty="0"/>
              <a:t>Political</a:t>
            </a:r>
          </a:p>
          <a:p>
            <a:r>
              <a:rPr lang="en-US" dirty="0"/>
              <a:t>Prison</a:t>
            </a:r>
          </a:p>
          <a:p>
            <a:r>
              <a:rPr lang="en-US" dirty="0"/>
              <a:t>Inspire</a:t>
            </a:r>
          </a:p>
          <a:p>
            <a:r>
              <a:rPr lang="en-US" dirty="0"/>
              <a:t>Roof</a:t>
            </a:r>
          </a:p>
          <a:p>
            <a:r>
              <a:rPr lang="en-US" dirty="0"/>
              <a:t>Equipment</a:t>
            </a:r>
          </a:p>
          <a:p>
            <a:r>
              <a:rPr lang="en-US" dirty="0"/>
              <a:t>Seed</a:t>
            </a:r>
          </a:p>
          <a:p>
            <a:r>
              <a:rPr lang="en-US" dirty="0"/>
              <a:t>Soil</a:t>
            </a:r>
          </a:p>
          <a:p>
            <a:r>
              <a:rPr lang="en-US" dirty="0"/>
              <a:t>Satisfaction</a:t>
            </a:r>
          </a:p>
          <a:p>
            <a:r>
              <a:rPr lang="en-US" dirty="0"/>
              <a:t>Inspired</a:t>
            </a:r>
          </a:p>
          <a:p>
            <a:r>
              <a:rPr lang="en-US" dirty="0"/>
              <a:t>Large</a:t>
            </a:r>
          </a:p>
          <a:p>
            <a:r>
              <a:rPr lang="en-US"/>
              <a:t>Drum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52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110</TotalTime>
  <Words>27</Words>
  <Application>Microsoft Office PowerPoint</Application>
  <PresentationFormat>Custom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Books 16x9</vt:lpstr>
      <vt:lpstr>Garden of Freedom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Vocabularies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Garden of Freedom</dc:title>
  <dc:creator>Sovanchansreyleap KHENG</dc:creator>
  <cp:lastModifiedBy>Sovanchansreyleap KHENG</cp:lastModifiedBy>
  <cp:revision>4</cp:revision>
  <dcterms:created xsi:type="dcterms:W3CDTF">2023-08-14T00:41:21Z</dcterms:created>
  <dcterms:modified xsi:type="dcterms:W3CDTF">2023-08-21T09:59:48Z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